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本文是一篇记叙文。文章主要讲述音乐是我们生活的一部分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描述了音乐的魅力。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908720"/>
            <a:ext cx="10605597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根据括号内所给的汉语意思写出单词的正确形式（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is part of our daily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 has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 about music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85750" y="1392450"/>
            <a:ext cx="593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life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7268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考查名词辨析。句意：音乐是我们日常生活的一部分。根据句意及中文提示可知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音乐是我们日常生活的一部分。故填</a:t>
            </a:r>
            <a:r>
              <a:rPr lang="en-US" altLang="zh-CN" sz="2400" dirty="0">
                <a:cs typeface="Times New Roman" panose="02020603050405020304" pitchFamily="18" charset="0"/>
              </a:rPr>
              <a:t>life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27654" y="1393745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their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345280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考查代词。句意：每个人都有他们自己的音乐品味。修饰空后的名词</a:t>
            </a:r>
            <a:r>
              <a:rPr lang="en-US" altLang="zh-CN" sz="2400" dirty="0">
                <a:cs typeface="Times New Roman" panose="02020603050405020304" pitchFamily="18" charset="0"/>
              </a:rPr>
              <a:t>taste</a:t>
            </a:r>
            <a:r>
              <a:rPr lang="zh-CN" altLang="zh-CN" sz="2400" dirty="0">
                <a:cs typeface="Times New Roman" panose="02020603050405020304" pitchFamily="18" charset="0"/>
              </a:rPr>
              <a:t>应用形容词性物主代词。故填</a:t>
            </a:r>
            <a:r>
              <a:rPr lang="en-US" altLang="zh-CN" sz="2400" dirty="0">
                <a:cs typeface="Times New Roman" panose="02020603050405020304" pitchFamily="18" charset="0"/>
              </a:rPr>
              <a:t>their 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dist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small, my parents would let me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classic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 to develop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as I grow up, I fall in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rock music, which makes me feel cool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51390" y="836712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listen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7268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考查动词。句意：我小时候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我父母会让我听古典音乐。根据</a:t>
            </a:r>
            <a:r>
              <a:rPr lang="en-US" altLang="zh-CN" sz="2400" dirty="0">
                <a:cs typeface="Times New Roman" panose="02020603050405020304" pitchFamily="18" charset="0"/>
              </a:rPr>
              <a:t>“... to the classic music”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此处指听古典音乐。故填</a:t>
            </a:r>
            <a:r>
              <a:rPr lang="en-US" altLang="zh-CN" sz="2400" dirty="0">
                <a:cs typeface="Times New Roman" panose="02020603050405020304" pitchFamily="18" charset="0"/>
              </a:rPr>
              <a:t>listen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45993" y="1391973"/>
            <a:ext cx="1169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interest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3479966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考查名词。句意：他们想要培养我的兴趣。根据上下文和常识可知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父母在孩子小的时候给他们听音乐是为了培养他们对音乐的兴趣。故填</a:t>
            </a:r>
            <a:r>
              <a:rPr lang="en-US" altLang="zh-CN" sz="2400" dirty="0">
                <a:cs typeface="Times New Roman" panose="02020603050405020304" pitchFamily="18" charset="0"/>
              </a:rPr>
              <a:t>interest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919742" y="1397504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love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5.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考查名词。句意：但是当我长大以后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我爱上了摇滚乐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这让我感觉很酷。</a:t>
            </a:r>
            <a:r>
              <a:rPr lang="en-US" altLang="zh-CN" sz="2400" dirty="0">
                <a:cs typeface="Times New Roman" panose="02020603050405020304" pitchFamily="18" charset="0"/>
              </a:rPr>
              <a:t>fall in love with</a:t>
            </a:r>
            <a:r>
              <a:rPr lang="zh-CN" altLang="zh-CN" sz="2400" dirty="0">
                <a:cs typeface="Times New Roman" panose="02020603050405020304" pitchFamily="18" charset="0"/>
              </a:rPr>
              <a:t>是固定搭配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爱上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love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9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said that music can heal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will listen to music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moment I’m immersed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沉浸在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myself in the music, I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sorrow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more, listening to songs is a good way to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second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students, they learn the words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to English songs that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efficient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is full of charm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魅力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with us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63358" y="669137"/>
            <a:ext cx="89563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agree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104231"/>
            <a:ext cx="11481215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/>
              <a:t>6.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考查动词短语。句意：我同意这个观点。上文提出了一个观点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此处表示作者同意这个观点。故填</a:t>
            </a:r>
            <a:r>
              <a:rPr lang="en-US" altLang="zh-CN" sz="2400" dirty="0">
                <a:cs typeface="Times New Roman" panose="02020603050405020304" pitchFamily="18" charset="0"/>
              </a:rPr>
              <a:t>agree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0750" y="1151487"/>
            <a:ext cx="1007007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happy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5085184"/>
            <a:ext cx="11481215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考查形容词。句意：当我不开心的时候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我会在房间里听音乐。根据后文</a:t>
            </a:r>
            <a:r>
              <a:rPr lang="en-US" altLang="zh-CN" sz="2400" dirty="0">
                <a:cs typeface="Times New Roman" panose="02020603050405020304" pitchFamily="18" charset="0"/>
              </a:rPr>
              <a:t>“I will... about my sorrow soon.”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作者在不开心的时候喜欢听音乐。故填</a:t>
            </a:r>
            <a:r>
              <a:rPr lang="en-US" altLang="zh-CN" sz="2400" dirty="0">
                <a:cs typeface="Times New Roman" panose="02020603050405020304" pitchFamily="18" charset="0"/>
              </a:rPr>
              <a:t>happy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99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3076" y="764704"/>
            <a:ext cx="11485848" cy="3401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said that music can heal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will listen to music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moment I’m immersed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沉浸在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myself in the music, I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sorrow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more, listening to songs is a good way to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second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students, they learn the words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to English songs that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efficient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is full of charm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魅力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with us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85309" y="1700808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forget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8009" y="5089082"/>
            <a:ext cx="1161150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考查动词。句意：当我沉浸在音乐中的时候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我会很快忘记自己的悲伤。根据上文</a:t>
            </a:r>
            <a:r>
              <a:rPr lang="en-US" altLang="zh-CN" sz="2400" dirty="0">
                <a:cs typeface="Times New Roman" panose="02020603050405020304" pitchFamily="18" charset="0"/>
              </a:rPr>
              <a:t>“It is said that music can heal people’s soul.”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沉浸在音乐中会使作者忘掉悲伤。故填</a:t>
            </a:r>
            <a:r>
              <a:rPr lang="en-US" altLang="zh-CN" sz="2400" dirty="0">
                <a:cs typeface="Times New Roman" panose="02020603050405020304" pitchFamily="18" charset="0"/>
              </a:rPr>
              <a:t>forget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9302" y="2240660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learn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3076" y="4120000"/>
            <a:ext cx="11626438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8</a:t>
            </a:r>
            <a:r>
              <a:rPr lang="en-US" altLang="zh-CN" sz="2400" spc="-100" dirty="0" smtClean="0">
                <a:cs typeface="Times New Roman" panose="02020603050405020304" pitchFamily="18" charset="0"/>
              </a:rPr>
              <a:t>. [</a:t>
            </a:r>
            <a:r>
              <a:rPr lang="zh-CN" altLang="zh-CN" sz="24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100" dirty="0">
                <a:cs typeface="Times New Roman" panose="02020603050405020304" pitchFamily="18" charset="0"/>
              </a:rPr>
              <a:t>]</a:t>
            </a:r>
            <a:r>
              <a:rPr lang="zh-CN" altLang="zh-CN" sz="2400" spc="-100" dirty="0">
                <a:cs typeface="Times New Roman" panose="02020603050405020304" pitchFamily="18" charset="0"/>
              </a:rPr>
              <a:t>考查动词。句意：此外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听歌是学习第二语言的好方法。根据</a:t>
            </a:r>
            <a:r>
              <a:rPr lang="en-US" altLang="zh-CN" sz="2400" spc="-100" dirty="0">
                <a:cs typeface="Times New Roman" panose="02020603050405020304" pitchFamily="18" charset="0"/>
              </a:rPr>
              <a:t>“listening to songs is a good way to... the second language”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听音乐是学习第二语言的好方法。故填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learn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6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said that music can heal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will listen to music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moment I’m immersed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沉浸在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myself in the music, I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sorrow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more, listening to songs is a good way to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second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students, they learn the words </a:t>
            </a: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to English songs that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efficient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is full of charm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魅力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with us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3238" y="2981919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60493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考查介词。句意：对于许多中国学生来说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他们通过听他们喜欢的英文歌来学单词。表示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通过某种方式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用介词</a:t>
            </a:r>
            <a:r>
              <a:rPr lang="en-US" altLang="zh-CN" sz="2400" dirty="0">
                <a:cs typeface="Times New Roman" panose="02020603050405020304" pitchFamily="18" charset="0"/>
              </a:rPr>
              <a:t> by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by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8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489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472</cp:revision>
  <dcterms:created xsi:type="dcterms:W3CDTF">2020-11-06T05:24:00Z</dcterms:created>
  <dcterms:modified xsi:type="dcterms:W3CDTF">2025-09-17T19:03:42Z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